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5" r:id="rId14"/>
    <p:sldId id="267" r:id="rId15"/>
    <p:sldId id="269" r:id="rId16"/>
    <p:sldId id="273" r:id="rId17"/>
    <p:sldId id="271" r:id="rId18"/>
    <p:sldId id="272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Davies" initials="ID" lastIdx="8" clrIdx="0">
    <p:extLst>
      <p:ext uri="{19B8F6BF-5375-455C-9EA6-DF929625EA0E}">
        <p15:presenceInfo xmlns:p15="http://schemas.microsoft.com/office/powerpoint/2012/main" userId="Ian Dav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8" autoAdjust="0"/>
    <p:restoredTop sz="94719"/>
  </p:normalViewPr>
  <p:slideViewPr>
    <p:cSldViewPr snapToGrid="0" snapToObjects="1">
      <p:cViewPr varScale="1">
        <p:scale>
          <a:sx n="66" d="100"/>
          <a:sy n="66" d="100"/>
        </p:scale>
        <p:origin x="10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>
                <a:solidFill>
                  <a:srgbClr val="1C3964"/>
                </a:solidFill>
                <a:latin typeface="+mn-lt"/>
              </a:rPr>
              <a:t>Year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6.png"/><Relationship Id="rId7" Type="http://schemas.openxmlformats.org/officeDocument/2006/relationships/image" Target="../media/image70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png"/><Relationship Id="rId7" Type="http://schemas.openxmlformats.org/officeDocument/2006/relationships/image" Target="../media/image7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emf"/><Relationship Id="rId5" Type="http://schemas.openxmlformats.org/officeDocument/2006/relationships/image" Target="../media/image75.png"/><Relationship Id="rId10" Type="http://schemas.openxmlformats.org/officeDocument/2006/relationships/image" Target="../media/image80.emf"/><Relationship Id="rId4" Type="http://schemas.openxmlformats.org/officeDocument/2006/relationships/image" Target="../media/image74.png"/><Relationship Id="rId9" Type="http://schemas.openxmlformats.org/officeDocument/2006/relationships/image" Target="../media/image7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image" Target="../media/image82.png"/><Relationship Id="rId7" Type="http://schemas.openxmlformats.org/officeDocument/2006/relationships/image" Target="../media/image86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png"/><Relationship Id="rId9" Type="http://schemas.openxmlformats.org/officeDocument/2006/relationships/image" Target="../media/image8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image" Target="../media/image90.png"/><Relationship Id="rId7" Type="http://schemas.openxmlformats.org/officeDocument/2006/relationships/image" Target="../media/image94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png"/><Relationship Id="rId9" Type="http://schemas.openxmlformats.org/officeDocument/2006/relationships/image" Target="../media/image9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98.emf"/><Relationship Id="rId7" Type="http://schemas.openxmlformats.org/officeDocument/2006/relationships/image" Target="../media/image101.emf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emf"/><Relationship Id="rId5" Type="http://schemas.openxmlformats.org/officeDocument/2006/relationships/image" Target="../media/image99.png"/><Relationship Id="rId10" Type="http://schemas.openxmlformats.org/officeDocument/2006/relationships/image" Target="../media/image104.emf"/><Relationship Id="rId4" Type="http://schemas.openxmlformats.org/officeDocument/2006/relationships/image" Target="../media/image91.png"/><Relationship Id="rId9" Type="http://schemas.openxmlformats.org/officeDocument/2006/relationships/image" Target="../media/image10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image" Target="../media/image106.png"/><Relationship Id="rId7" Type="http://schemas.openxmlformats.org/officeDocument/2006/relationships/image" Target="../media/image109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4" Type="http://schemas.openxmlformats.org/officeDocument/2006/relationships/image" Target="../media/image91.png"/><Relationship Id="rId9" Type="http://schemas.openxmlformats.org/officeDocument/2006/relationships/image" Target="../media/image1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6.emf"/><Relationship Id="rId7" Type="http://schemas.openxmlformats.org/officeDocument/2006/relationships/image" Target="../media/image2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00.png"/><Relationship Id="rId7" Type="http://schemas.openxmlformats.org/officeDocument/2006/relationships/image" Target="../media/image33.png"/><Relationship Id="rId12" Type="http://schemas.openxmlformats.org/officeDocument/2006/relationships/image" Target="../media/image38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22.png"/><Relationship Id="rId10" Type="http://schemas.openxmlformats.org/officeDocument/2006/relationships/image" Target="../media/image36.emf"/><Relationship Id="rId4" Type="http://schemas.openxmlformats.org/officeDocument/2006/relationships/image" Target="../media/image21.png"/><Relationship Id="rId9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11" Type="http://schemas.openxmlformats.org/officeDocument/2006/relationships/image" Target="../media/image48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png"/><Relationship Id="rId9" Type="http://schemas.openxmlformats.org/officeDocument/2006/relationships/image" Target="../media/image4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png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png"/><Relationship Id="rId9" Type="http://schemas.openxmlformats.org/officeDocument/2006/relationships/image" Target="../media/image5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png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png"/><Relationship Id="rId9" Type="http://schemas.openxmlformats.org/officeDocument/2006/relationships/image" Target="../media/image6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0C875B-D5A5-DC42-A391-6AEAC9ECD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653691"/>
            <a:ext cx="9258300" cy="4889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63491" y="219972"/>
            <a:ext cx="39072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4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95055" y="4793670"/>
            <a:ext cx="817418" cy="676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C4171-89BC-6E4B-B658-B993E56B0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060" y="1320563"/>
            <a:ext cx="16256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CD263D-BE30-8642-A544-75F1F7F69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213" y="2223469"/>
            <a:ext cx="1117600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A1F42E-D827-2D44-B801-618E9CEB9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514" y="4871643"/>
            <a:ext cx="952500" cy="52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5AEA0B-49F2-1046-96D0-CAB126587F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1900" y="5829659"/>
            <a:ext cx="4902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F1984-164D-3E4B-9C91-2D26F922E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1" y="925027"/>
            <a:ext cx="9398000" cy="4292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83382" y="219972"/>
            <a:ext cx="4087393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5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3455" y="5745430"/>
            <a:ext cx="103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345" y="2461642"/>
            <a:ext cx="1724266" cy="1219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38DE25-520F-BB4A-8DE1-33DDBE7AD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035" y="1724506"/>
            <a:ext cx="2374900" cy="74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673345-4C6E-224D-B148-02B16E006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528" y="2648046"/>
            <a:ext cx="2374900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F88380-1A34-4843-98C2-A650BA7C5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195" y="3591850"/>
            <a:ext cx="19050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412609-5279-D14C-B61D-429B2F7777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1695" y="4455627"/>
            <a:ext cx="101600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27D66B-9ECD-2149-88D3-29F76CD25D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5835" y="5745430"/>
            <a:ext cx="4902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A4BF22-BA93-C14F-84FA-1B04D9E66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08" y="839667"/>
            <a:ext cx="9398000" cy="4749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66509" y="219972"/>
            <a:ext cx="4004266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6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863" y="789726"/>
            <a:ext cx="1973138" cy="14459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99" y="2314471"/>
            <a:ext cx="1152823" cy="720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079" y="3676924"/>
            <a:ext cx="1691125" cy="1206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48CA8-77A2-214A-8465-3C1030119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327" y="1138027"/>
            <a:ext cx="2374900" cy="74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762A7-D84B-434C-B96F-94D2E7B3B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6995" y="2313937"/>
            <a:ext cx="3187700" cy="1193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94F2AC-D989-7642-A168-12F0AAFDA8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1182" y="4121697"/>
            <a:ext cx="247650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1172DE-1CEF-934D-8F54-9FC41BA1C8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4806" y="4877408"/>
            <a:ext cx="2374900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E5A193-A8A5-044A-B2E6-BD6E628B2D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8310" y="5738687"/>
            <a:ext cx="4902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9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F6708-2D4E-BB41-B9D2-B7DD76F85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78" y="757729"/>
            <a:ext cx="9398000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7" y="881169"/>
            <a:ext cx="2286319" cy="104789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91200" y="219972"/>
            <a:ext cx="3879575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6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924" y="2431011"/>
            <a:ext cx="1695687" cy="1228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2659A8-96C3-0E46-9207-557DB8944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916" y="801440"/>
            <a:ext cx="2781300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7EB9F6-C3C9-6542-8ABA-80F8E18CE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027" y="2563587"/>
            <a:ext cx="1981200" cy="74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26D1D5-901A-9E4F-BD77-FF1A1D489B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8327" y="3574506"/>
            <a:ext cx="2374900" cy="74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4E77E-D571-314B-B3D2-65389463A2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4687" y="5388217"/>
            <a:ext cx="4292600" cy="71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B1CDB5-965F-8E44-B51E-EC7C448E3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6127" y="5830971"/>
            <a:ext cx="4902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F61FED-C5DA-AB48-89E5-AAAE0814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06" y="754701"/>
            <a:ext cx="9398000" cy="5105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864" y="2727955"/>
            <a:ext cx="1810003" cy="119079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63491" y="219972"/>
            <a:ext cx="39072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6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3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132" y="907807"/>
            <a:ext cx="1509901" cy="147234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 rot="5400000">
            <a:off x="6278870" y="3901608"/>
            <a:ext cx="814411" cy="848687"/>
            <a:chOff x="2122753" y="3058220"/>
            <a:chExt cx="994520" cy="848687"/>
          </a:xfrm>
        </p:grpSpPr>
        <p:grpSp>
          <p:nvGrpSpPr>
            <p:cNvPr id="21" name="Group 20"/>
            <p:cNvGrpSpPr/>
            <p:nvPr/>
          </p:nvGrpSpPr>
          <p:grpSpPr>
            <a:xfrm>
              <a:off x="2192028" y="3058220"/>
              <a:ext cx="925245" cy="848687"/>
              <a:chOff x="3491563" y="2831840"/>
              <a:chExt cx="2084408" cy="1371600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F4634802-BFB6-4E64-BCD0-65852AE51B4B}"/>
                  </a:ext>
                </a:extLst>
              </p:cNvPr>
              <p:cNvSpPr/>
              <p:nvPr/>
            </p:nvSpPr>
            <p:spPr>
              <a:xfrm rot="5400000">
                <a:off x="3847967" y="2475436"/>
                <a:ext cx="1371600" cy="2084408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4314997" y="3845742"/>
                <a:ext cx="144000" cy="14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314997" y="3054162"/>
                <a:ext cx="168560" cy="1440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>
              <a:off x="2122753" y="3497591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C53D742-B1E5-7E4D-A54D-3CC5C7B88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618" y="907807"/>
            <a:ext cx="2463800" cy="203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C6746E-8C1E-604A-9967-63E04F41B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268" y="2855514"/>
            <a:ext cx="12065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ADAE47-0133-9F48-9A14-C36A1D6D9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5518" y="3736588"/>
            <a:ext cx="237490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1BDE2D-BED7-5D44-8072-029EB90D2D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5268" y="4975102"/>
            <a:ext cx="23749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F25E3F-99F2-C14C-875B-70BE3CBFEB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8032" y="5824305"/>
            <a:ext cx="4902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2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453" y="2527777"/>
            <a:ext cx="1781424" cy="1038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20A14-14AC-124F-966E-92FBA09C7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105483"/>
            <a:ext cx="9398000" cy="4241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83382" y="219972"/>
            <a:ext cx="4087393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6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4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382" y="934797"/>
            <a:ext cx="1509901" cy="14723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489" y="5195491"/>
            <a:ext cx="2772162" cy="400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5831" y="521087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Input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83382" y="521087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Output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5A5E86-6A69-BF43-9468-9FA698A12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300" y="1139275"/>
            <a:ext cx="2552700" cy="204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50D46F-33D0-E343-A7A8-8580ED072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5498" y="3039292"/>
            <a:ext cx="237490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36B12C-7A1E-FB43-A59F-30F306316B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5800" y="3752152"/>
            <a:ext cx="1600200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31E9C5-6204-8945-9C40-6B86A7B047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3300" y="4663985"/>
            <a:ext cx="2235200" cy="52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EEE2E5-A6AB-F145-A8BD-5993F626D5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1900" y="5798093"/>
            <a:ext cx="4902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BFF33-80EB-5C4E-B865-EE0080984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06" y="926225"/>
            <a:ext cx="9398000" cy="4762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142" y="2663434"/>
            <a:ext cx="2229161" cy="1448002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27964" y="219972"/>
            <a:ext cx="4142811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6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5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218" y="839415"/>
            <a:ext cx="1509901" cy="1472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7B8BEA-FDB2-4445-A210-CC6D53C74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025" y="842817"/>
            <a:ext cx="2336800" cy="20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424FB-B3F8-E641-BA04-4535BE3C4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747" y="2926475"/>
            <a:ext cx="1752600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49CD04-6C48-5E43-B4CF-3665A4864D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942" y="4361575"/>
            <a:ext cx="1752600" cy="74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4B962F-C757-E14F-AFB6-DAFF82DA05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2571" y="4736225"/>
            <a:ext cx="1130300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975A08-7BD9-C144-A333-BA02F85662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8142" y="5806115"/>
            <a:ext cx="6146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4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7776F0-78B2-1E4F-B783-838694A8A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8" y="918405"/>
            <a:ext cx="9321800" cy="3949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80364" y="219972"/>
            <a:ext cx="3990411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4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8" y="1092076"/>
            <a:ext cx="1674369" cy="1343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68E6AA-D296-AF44-889C-0F5AF65BD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264" y="5709519"/>
            <a:ext cx="4902200" cy="74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523580-FE1E-E44D-91CC-57BEA05AB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701" y="1548318"/>
            <a:ext cx="2768600" cy="52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FD59BC-9087-8745-B16F-8CF596AE5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9840" y="2496532"/>
            <a:ext cx="1739900" cy="749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89AC06-875E-204B-9C84-DC7C1550C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9840" y="4087246"/>
            <a:ext cx="8255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EF1FC-DBF9-C942-8201-2024277FE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75" y="957698"/>
            <a:ext cx="9436100" cy="5689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08073" y="219972"/>
            <a:ext cx="3962702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4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3</a:t>
            </a:r>
          </a:p>
        </p:txBody>
      </p:sp>
      <p:sp>
        <p:nvSpPr>
          <p:cNvPr id="3" name="Oval 2"/>
          <p:cNvSpPr/>
          <p:nvPr/>
        </p:nvSpPr>
        <p:spPr>
          <a:xfrm>
            <a:off x="3907669" y="4900674"/>
            <a:ext cx="692576" cy="6788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957" y="820556"/>
            <a:ext cx="1689643" cy="19008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1587A3-3A1F-B94E-8BCE-2C90B7EA6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227" y="1510630"/>
            <a:ext cx="2425700" cy="520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7E3678-FF9E-C24E-A15A-6A652622B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826" y="2940085"/>
            <a:ext cx="5753100" cy="74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5F08A4-E8FC-B94D-8FC0-4FCD8E833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669" y="4883591"/>
            <a:ext cx="952500" cy="749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B19F88-C4D5-7544-9C0C-DB2C5FF9E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816" y="5732588"/>
            <a:ext cx="4902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BCF67B-4DFC-034B-B9C9-4D5133E1D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953324"/>
            <a:ext cx="9283700" cy="431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08073" y="219972"/>
            <a:ext cx="3962702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4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501" y="1966765"/>
            <a:ext cx="1879116" cy="1892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9CF2E1-036D-7A47-9BA7-246280912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824" y="5678854"/>
            <a:ext cx="5054600" cy="74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DA8DF-309E-394D-B767-C4F54F356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718" y="1232309"/>
            <a:ext cx="927100" cy="520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B3D227-90D3-9B4A-BEA9-D4125D524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0617" y="2335760"/>
            <a:ext cx="825500" cy="939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AB503E-EC3A-3C48-9AEE-2DC8FF052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7850" y="4509324"/>
            <a:ext cx="1397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994" y="879283"/>
            <a:ext cx="2799915" cy="1662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DA89DA-2065-DC4E-9DF3-697024B93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879283"/>
            <a:ext cx="9398000" cy="5791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805055" y="219972"/>
            <a:ext cx="3865720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4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5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737" y="2297618"/>
            <a:ext cx="1829797" cy="1842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14ED91-3363-3840-937A-116547359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421" y="1201119"/>
            <a:ext cx="927100" cy="52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83F2B9-4EC7-E144-A80C-A7C818ADB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691" y="2958701"/>
            <a:ext cx="8255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1EFD21-3F18-424D-99C8-94F361A27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3421" y="4996130"/>
            <a:ext cx="2159000" cy="74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7934F8-9A98-9B40-8CA3-BC9AAC37A5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6801" y="5745430"/>
            <a:ext cx="5448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2738931" y="3058923"/>
            <a:ext cx="1405214" cy="1252887"/>
            <a:chOff x="1543084" y="3040269"/>
            <a:chExt cx="1405214" cy="125288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71192">
              <a:off x="1728928" y="3095169"/>
              <a:ext cx="1219370" cy="1152686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 flipV="1">
              <a:off x="2352468" y="3040269"/>
              <a:ext cx="432296" cy="6450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366323" y="3671512"/>
              <a:ext cx="279896" cy="621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543084" y="3616336"/>
              <a:ext cx="809384" cy="551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013029" y="3699786"/>
                  <a:ext cx="40716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3029" y="3699786"/>
                  <a:ext cx="407163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096425" y="3143884"/>
                  <a:ext cx="40716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6425" y="3143884"/>
                  <a:ext cx="407163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485380" y="3436626"/>
                  <a:ext cx="40716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380" y="3436626"/>
                  <a:ext cx="407163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D332826-2368-C049-B1D3-AC2D20BE5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31" y="659466"/>
            <a:ext cx="9398000" cy="5143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38800" y="219972"/>
            <a:ext cx="4031975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5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9950" y="1796484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658" y="1500691"/>
            <a:ext cx="4920974" cy="10560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98132" y="179648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0434" y="179648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/>
              <a:t>C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899418" y="4173544"/>
            <a:ext cx="2096999" cy="914400"/>
            <a:chOff x="5238033" y="4143756"/>
            <a:chExt cx="2096999" cy="914400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5238033" y="4601734"/>
              <a:ext cx="11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369352" y="4293156"/>
              <a:ext cx="965680" cy="3085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Pie 43"/>
            <p:cNvSpPr/>
            <p:nvPr/>
          </p:nvSpPr>
          <p:spPr>
            <a:xfrm>
              <a:off x="5899418" y="4143756"/>
              <a:ext cx="914400" cy="914400"/>
            </a:xfrm>
            <a:prstGeom prst="pie">
              <a:avLst>
                <a:gd name="adj1" fmla="val 10878120"/>
                <a:gd name="adj2" fmla="val 2042960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483840B-EFCF-9345-881F-BE8E06F649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6337" y="3188104"/>
            <a:ext cx="22352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D47BC1-14F6-F44A-A664-C83F0D79B0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1388" y="4264256"/>
            <a:ext cx="2540000" cy="101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D1556-38A5-B94D-B022-654320A74C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3327" y="5083308"/>
            <a:ext cx="990600" cy="63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C5D275-4102-7A44-AB49-A4CFCEBBE4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7700" y="5732211"/>
            <a:ext cx="4902200" cy="749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6BD967-89E5-1542-B8FF-625F38FEF5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3327" y="1647724"/>
            <a:ext cx="12573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46CCCC-3DE9-7444-9D9F-26A6E7DA8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36" y="768881"/>
            <a:ext cx="9398000" cy="563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436" y="820609"/>
            <a:ext cx="1486107" cy="131463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91200" y="219972"/>
            <a:ext cx="3879575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5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545" y="2662403"/>
            <a:ext cx="2581635" cy="1057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E5EB3-0DB1-324A-B75D-4D8C46E84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016" y="1130178"/>
            <a:ext cx="2247900" cy="52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D23D05-0967-8B4D-BB41-B17C40522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841" y="2175086"/>
            <a:ext cx="2171700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225DEF-DBED-6841-8896-2FF9370742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5541" y="3889494"/>
            <a:ext cx="6223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68B479-B933-044E-8A41-9D27CB07F0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5541" y="4651494"/>
            <a:ext cx="135890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75716E-1C97-D042-856B-0240A56759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2389" y="5638510"/>
            <a:ext cx="4902200" cy="749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27CD81-2B1A-0C43-9614-437C7C9C9B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7257" y="2844800"/>
            <a:ext cx="3187700" cy="584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A6E353-C606-0F4B-B975-293220C52E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2613" y="3199126"/>
            <a:ext cx="13589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E1DB9C-E4F9-454B-A2A0-4AE631D86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77" y="737757"/>
            <a:ext cx="9398000" cy="4889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77345" y="219972"/>
            <a:ext cx="3893430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5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271" y="2228475"/>
            <a:ext cx="2057687" cy="9621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448" y="3453947"/>
            <a:ext cx="1448002" cy="733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6E7008-80ED-4D44-95E8-F67D80268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200" y="1479175"/>
            <a:ext cx="2882900" cy="749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ACFA81-3ACB-3C48-BCAF-CCC294E89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9555" y="2323386"/>
            <a:ext cx="2882900" cy="749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BB8E96-8CB2-F640-9694-CDF9B97D77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7677" y="3382633"/>
            <a:ext cx="1943100" cy="749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F21034-740A-0D49-B292-3D8587DB83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5449" y="4534934"/>
            <a:ext cx="2755900" cy="977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022035-D8E2-3D40-A751-2F3A8DE2C4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7971" y="5710341"/>
            <a:ext cx="53086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FD1E30-8E20-A549-AFCC-8D50F7FD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1" y="1160762"/>
            <a:ext cx="9398000" cy="4686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649" y="823995"/>
            <a:ext cx="2254095" cy="123611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91200" y="219972"/>
            <a:ext cx="3879575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Summer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5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4</a:t>
            </a:r>
          </a:p>
        </p:txBody>
      </p:sp>
      <p:grpSp>
        <p:nvGrpSpPr>
          <p:cNvPr id="23" name="Group 22"/>
          <p:cNvGrpSpPr/>
          <p:nvPr/>
        </p:nvGrpSpPr>
        <p:grpSpPr>
          <a:xfrm rot="1425183">
            <a:off x="6091688" y="3911682"/>
            <a:ext cx="1902777" cy="732790"/>
            <a:chOff x="4916315" y="5137066"/>
            <a:chExt cx="1902777" cy="732790"/>
          </a:xfrm>
        </p:grpSpPr>
        <p:sp>
          <p:nvSpPr>
            <p:cNvPr id="24" name="Flowchart: Manual Operation 1">
              <a:extLst>
                <a:ext uri="{FF2B5EF4-FFF2-40B4-BE49-F238E27FC236}">
                  <a16:creationId xmlns:a16="http://schemas.microsoft.com/office/drawing/2014/main" id="{4FE09346-3D15-400D-B75D-744EFCF89365}"/>
                </a:ext>
              </a:extLst>
            </p:cNvPr>
            <p:cNvSpPr/>
            <p:nvPr/>
          </p:nvSpPr>
          <p:spPr>
            <a:xfrm>
              <a:off x="4916315" y="5137066"/>
              <a:ext cx="1902777" cy="73279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1485"/>
                <a:gd name="connsiteX1" fmla="*/ 10000 w 10000"/>
                <a:gd name="connsiteY1" fmla="*/ 0 h 11485"/>
                <a:gd name="connsiteX2" fmla="*/ 8000 w 10000"/>
                <a:gd name="connsiteY2" fmla="*/ 10000 h 11485"/>
                <a:gd name="connsiteX3" fmla="*/ 468 w 10000"/>
                <a:gd name="connsiteY3" fmla="*/ 11485 h 11485"/>
                <a:gd name="connsiteX4" fmla="*/ 0 w 10000"/>
                <a:gd name="connsiteY4" fmla="*/ 0 h 11485"/>
                <a:gd name="connsiteX0" fmla="*/ 2788 w 12788"/>
                <a:gd name="connsiteY0" fmla="*/ 0 h 11510"/>
                <a:gd name="connsiteX1" fmla="*/ 12788 w 12788"/>
                <a:gd name="connsiteY1" fmla="*/ 0 h 11510"/>
                <a:gd name="connsiteX2" fmla="*/ 10788 w 12788"/>
                <a:gd name="connsiteY2" fmla="*/ 10000 h 11510"/>
                <a:gd name="connsiteX3" fmla="*/ 0 w 12788"/>
                <a:gd name="connsiteY3" fmla="*/ 11510 h 11510"/>
                <a:gd name="connsiteX4" fmla="*/ 2788 w 12788"/>
                <a:gd name="connsiteY4" fmla="*/ 0 h 11510"/>
                <a:gd name="connsiteX0" fmla="*/ 2788 w 26044"/>
                <a:gd name="connsiteY0" fmla="*/ 0 h 11510"/>
                <a:gd name="connsiteX1" fmla="*/ 12788 w 26044"/>
                <a:gd name="connsiteY1" fmla="*/ 0 h 11510"/>
                <a:gd name="connsiteX2" fmla="*/ 26044 w 26044"/>
                <a:gd name="connsiteY2" fmla="*/ 11510 h 11510"/>
                <a:gd name="connsiteX3" fmla="*/ 0 w 26044"/>
                <a:gd name="connsiteY3" fmla="*/ 11510 h 11510"/>
                <a:gd name="connsiteX4" fmla="*/ 2788 w 26044"/>
                <a:gd name="connsiteY4" fmla="*/ 0 h 11510"/>
                <a:gd name="connsiteX0" fmla="*/ 6044 w 29300"/>
                <a:gd name="connsiteY0" fmla="*/ 0 h 20490"/>
                <a:gd name="connsiteX1" fmla="*/ 16044 w 29300"/>
                <a:gd name="connsiteY1" fmla="*/ 0 h 20490"/>
                <a:gd name="connsiteX2" fmla="*/ 29300 w 29300"/>
                <a:gd name="connsiteY2" fmla="*/ 11510 h 20490"/>
                <a:gd name="connsiteX3" fmla="*/ 0 w 29300"/>
                <a:gd name="connsiteY3" fmla="*/ 20490 h 20490"/>
                <a:gd name="connsiteX4" fmla="*/ 6044 w 29300"/>
                <a:gd name="connsiteY4" fmla="*/ 0 h 20490"/>
                <a:gd name="connsiteX0" fmla="*/ 6044 w 35838"/>
                <a:gd name="connsiteY0" fmla="*/ 0 h 20490"/>
                <a:gd name="connsiteX1" fmla="*/ 16044 w 35838"/>
                <a:gd name="connsiteY1" fmla="*/ 0 h 20490"/>
                <a:gd name="connsiteX2" fmla="*/ 35838 w 35838"/>
                <a:gd name="connsiteY2" fmla="*/ 20490 h 20490"/>
                <a:gd name="connsiteX3" fmla="*/ 0 w 35838"/>
                <a:gd name="connsiteY3" fmla="*/ 20490 h 20490"/>
                <a:gd name="connsiteX4" fmla="*/ 6044 w 35838"/>
                <a:gd name="connsiteY4" fmla="*/ 0 h 20490"/>
                <a:gd name="connsiteX0" fmla="*/ 6017 w 35811"/>
                <a:gd name="connsiteY0" fmla="*/ 0 h 20490"/>
                <a:gd name="connsiteX1" fmla="*/ 16017 w 35811"/>
                <a:gd name="connsiteY1" fmla="*/ 0 h 20490"/>
                <a:gd name="connsiteX2" fmla="*/ 35811 w 35811"/>
                <a:gd name="connsiteY2" fmla="*/ 20490 h 20490"/>
                <a:gd name="connsiteX3" fmla="*/ 0 w 35811"/>
                <a:gd name="connsiteY3" fmla="*/ 7020 h 20490"/>
                <a:gd name="connsiteX4" fmla="*/ 6017 w 35811"/>
                <a:gd name="connsiteY4" fmla="*/ 0 h 20490"/>
                <a:gd name="connsiteX0" fmla="*/ 9749 w 35811"/>
                <a:gd name="connsiteY0" fmla="*/ 0 h 22450"/>
                <a:gd name="connsiteX1" fmla="*/ 16017 w 35811"/>
                <a:gd name="connsiteY1" fmla="*/ 1960 h 22450"/>
                <a:gd name="connsiteX2" fmla="*/ 35811 w 35811"/>
                <a:gd name="connsiteY2" fmla="*/ 22450 h 22450"/>
                <a:gd name="connsiteX3" fmla="*/ 0 w 35811"/>
                <a:gd name="connsiteY3" fmla="*/ 8980 h 22450"/>
                <a:gd name="connsiteX4" fmla="*/ 9749 w 35811"/>
                <a:gd name="connsiteY4" fmla="*/ 0 h 22450"/>
                <a:gd name="connsiteX0" fmla="*/ 9749 w 35811"/>
                <a:gd name="connsiteY0" fmla="*/ 0 h 22450"/>
                <a:gd name="connsiteX1" fmla="*/ 29282 w 35811"/>
                <a:gd name="connsiteY1" fmla="*/ 9005 h 22450"/>
                <a:gd name="connsiteX2" fmla="*/ 35811 w 35811"/>
                <a:gd name="connsiteY2" fmla="*/ 22450 h 22450"/>
                <a:gd name="connsiteX3" fmla="*/ 0 w 35811"/>
                <a:gd name="connsiteY3" fmla="*/ 8980 h 22450"/>
                <a:gd name="connsiteX4" fmla="*/ 9749 w 35811"/>
                <a:gd name="connsiteY4" fmla="*/ 0 h 22450"/>
                <a:gd name="connsiteX0" fmla="*/ 9749 w 29282"/>
                <a:gd name="connsiteY0" fmla="*/ 0 h 17985"/>
                <a:gd name="connsiteX1" fmla="*/ 29282 w 29282"/>
                <a:gd name="connsiteY1" fmla="*/ 9005 h 17985"/>
                <a:gd name="connsiteX2" fmla="*/ 9749 w 29282"/>
                <a:gd name="connsiteY2" fmla="*/ 17985 h 17985"/>
                <a:gd name="connsiteX3" fmla="*/ 0 w 29282"/>
                <a:gd name="connsiteY3" fmla="*/ 8980 h 17985"/>
                <a:gd name="connsiteX4" fmla="*/ 9749 w 29282"/>
                <a:gd name="connsiteY4" fmla="*/ 0 h 1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82" h="17985">
                  <a:moveTo>
                    <a:pt x="9749" y="0"/>
                  </a:moveTo>
                  <a:lnTo>
                    <a:pt x="29282" y="9005"/>
                  </a:lnTo>
                  <a:lnTo>
                    <a:pt x="9749" y="17985"/>
                  </a:lnTo>
                  <a:lnTo>
                    <a:pt x="0" y="8980"/>
                  </a:lnTo>
                  <a:lnTo>
                    <a:pt x="97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947567" y="5664802"/>
              <a:ext cx="7200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988510" y="5664802"/>
              <a:ext cx="7200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906624" y="5171075"/>
              <a:ext cx="7200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947567" y="5171075"/>
              <a:ext cx="7200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48042" y="5261075"/>
              <a:ext cx="144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157928" y="5652866"/>
              <a:ext cx="144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666" y="2222447"/>
            <a:ext cx="1497897" cy="711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85848C-2C69-FB4F-BCEA-119D46710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780" y="1200841"/>
            <a:ext cx="23622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545A7-F2D7-C44D-8FE2-BD9266734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8356" y="2076084"/>
            <a:ext cx="2349500" cy="161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ACD3C2-9E35-1D4B-9935-85247AB2B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4328" y="3885915"/>
            <a:ext cx="2374900" cy="749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813DBA-3FA5-6F4A-9DCE-B812C45538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7027" y="4996650"/>
            <a:ext cx="2374900" cy="749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E5F3D8-A5F3-B144-B0A6-E53FC4A3A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1900" y="5796495"/>
            <a:ext cx="4902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D4C760-623F-4CB0-ABDA-9A60E18A2F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406294-B5BC-4A50-ADD2-89558C0B2BD7}">
  <ds:schemaRefs>
    <ds:schemaRef ds:uri="http://schemas.openxmlformats.org/package/2006/metadata/core-properties"/>
    <ds:schemaRef ds:uri="http://www.w3.org/XML/1998/namespace"/>
    <ds:schemaRef ds:uri="f8c272b9-170d-43fd-80ee-101855028d1b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40bfa81d-8d88-4db1-9ec1-5a15d7d38527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84E2BD-738B-42D2-83FA-F5C4EA8B0C1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11192</TotalTime>
  <Words>131</Words>
  <Application>Microsoft Office PowerPoint</Application>
  <PresentationFormat>A4 Paper (210x297 mm)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Bariol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Caroline Hamilton</cp:lastModifiedBy>
  <cp:revision>133</cp:revision>
  <dcterms:created xsi:type="dcterms:W3CDTF">2019-10-15T10:24:11Z</dcterms:created>
  <dcterms:modified xsi:type="dcterms:W3CDTF">2020-04-10T11:54:08Z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